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79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0365ED16-FB98-45CA-A64D-EC535638CE1C}" type="datetimeFigureOut">
              <a:rPr lang="es-CO" smtClean="0"/>
              <a:t>30/04/2012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C29A65BE-5B00-48A5-AE19-F9F72E61306F}" type="slidenum">
              <a:rPr lang="es-CO" smtClean="0"/>
              <a:t>‹Nº›</a:t>
            </a:fld>
            <a:endParaRPr lang="es-C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5ED16-FB98-45CA-A64D-EC535638CE1C}" type="datetimeFigureOut">
              <a:rPr lang="es-CO" smtClean="0"/>
              <a:t>30/04/2012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A65BE-5B00-48A5-AE19-F9F72E61306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5ED16-FB98-45CA-A64D-EC535638CE1C}" type="datetimeFigureOut">
              <a:rPr lang="es-CO" smtClean="0"/>
              <a:t>30/04/2012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C29A65BE-5B00-48A5-AE19-F9F72E61306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5ED16-FB98-45CA-A64D-EC535638CE1C}" type="datetimeFigureOut">
              <a:rPr lang="es-CO" smtClean="0"/>
              <a:t>30/04/2012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A65BE-5B00-48A5-AE19-F9F72E61306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0365ED16-FB98-45CA-A64D-EC535638CE1C}" type="datetimeFigureOut">
              <a:rPr lang="es-CO" smtClean="0"/>
              <a:t>30/04/2012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C29A65BE-5B00-48A5-AE19-F9F72E61306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5ED16-FB98-45CA-A64D-EC535638CE1C}" type="datetimeFigureOut">
              <a:rPr lang="es-CO" smtClean="0"/>
              <a:t>30/04/2012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A65BE-5B00-48A5-AE19-F9F72E61306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5ED16-FB98-45CA-A64D-EC535638CE1C}" type="datetimeFigureOut">
              <a:rPr lang="es-CO" smtClean="0"/>
              <a:t>30/04/2012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A65BE-5B00-48A5-AE19-F9F72E61306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5ED16-FB98-45CA-A64D-EC535638CE1C}" type="datetimeFigureOut">
              <a:rPr lang="es-CO" smtClean="0"/>
              <a:t>30/04/2012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A65BE-5B00-48A5-AE19-F9F72E61306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5ED16-FB98-45CA-A64D-EC535638CE1C}" type="datetimeFigureOut">
              <a:rPr lang="es-CO" smtClean="0"/>
              <a:t>30/04/2012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A65BE-5B00-48A5-AE19-F9F72E61306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5ED16-FB98-45CA-A64D-EC535638CE1C}" type="datetimeFigureOut">
              <a:rPr lang="es-CO" smtClean="0"/>
              <a:t>30/04/2012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A65BE-5B00-48A5-AE19-F9F72E61306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5ED16-FB98-45CA-A64D-EC535638CE1C}" type="datetimeFigureOut">
              <a:rPr lang="es-CO" smtClean="0"/>
              <a:t>30/04/2012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A65BE-5B00-48A5-AE19-F9F72E61306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0365ED16-FB98-45CA-A64D-EC535638CE1C}" type="datetimeFigureOut">
              <a:rPr lang="es-CO" smtClean="0"/>
              <a:t>30/04/2012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C29A65BE-5B00-48A5-AE19-F9F72E61306F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prezi.com/dbceujjvcwfu/pimenton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Marcador de contenido"/>
          <p:cNvSpPr>
            <a:spLocks noGrp="1"/>
          </p:cNvSpPr>
          <p:nvPr>
            <p:ph idx="1"/>
          </p:nvPr>
        </p:nvSpPr>
        <p:spPr>
          <a:xfrm>
            <a:off x="1619672" y="1268760"/>
            <a:ext cx="6476646" cy="548538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CO" sz="2000" b="1" i="1" u="sng" dirty="0" err="1" smtClean="0"/>
              <a:t>capsicum</a:t>
            </a:r>
            <a:r>
              <a:rPr lang="es-CO" sz="2000" b="1" i="1" u="sng" dirty="0" smtClean="0"/>
              <a:t> </a:t>
            </a:r>
            <a:r>
              <a:rPr lang="es-CO" sz="2000" b="1" i="1" u="sng" dirty="0" err="1" smtClean="0"/>
              <a:t>annuum</a:t>
            </a:r>
            <a:r>
              <a:rPr lang="es-CO" sz="2000" b="1" i="1" u="sng" dirty="0" smtClean="0"/>
              <a:t> </a:t>
            </a:r>
            <a:endParaRPr lang="es-CO" sz="2000" b="1" u="sng" dirty="0" smtClean="0"/>
          </a:p>
          <a:p>
            <a:pPr marL="0" indent="0" algn="ctr">
              <a:buNone/>
            </a:pPr>
            <a:endParaRPr lang="es-CO" sz="2000" b="1" i="1" dirty="0" smtClean="0"/>
          </a:p>
          <a:p>
            <a:pPr marL="0" indent="0" algn="ctr">
              <a:buNone/>
            </a:pPr>
            <a:r>
              <a:rPr lang="es-CO" sz="2000" b="1" i="1" dirty="0" smtClean="0"/>
              <a:t>Cristian Fernando acosta cubillos</a:t>
            </a:r>
          </a:p>
          <a:p>
            <a:pPr marL="0" indent="0" algn="ctr">
              <a:buNone/>
            </a:pPr>
            <a:r>
              <a:rPr lang="es-CO" sz="2000" b="1" i="1" dirty="0" smtClean="0"/>
              <a:t>160211101</a:t>
            </a:r>
          </a:p>
          <a:p>
            <a:pPr marL="0" indent="0" algn="ctr">
              <a:buNone/>
            </a:pPr>
            <a:r>
              <a:rPr lang="es-CO" sz="2000" b="1" i="1" dirty="0" smtClean="0"/>
              <a:t>Docente</a:t>
            </a:r>
          </a:p>
          <a:p>
            <a:pPr marL="0" indent="0" algn="ctr">
              <a:buNone/>
            </a:pPr>
            <a:r>
              <a:rPr lang="es-CO" sz="2000" b="1" i="1" dirty="0" smtClean="0"/>
              <a:t>Juan Carlos Tapias Duarte</a:t>
            </a:r>
          </a:p>
          <a:p>
            <a:pPr marL="0" indent="0" algn="ctr">
              <a:buNone/>
            </a:pPr>
            <a:endParaRPr lang="es-CO" sz="2000" b="1" i="1" dirty="0" smtClean="0"/>
          </a:p>
          <a:p>
            <a:pPr marL="0" indent="0" algn="ctr">
              <a:buNone/>
            </a:pPr>
            <a:r>
              <a:rPr lang="es-CO" sz="2000" b="1" i="1" dirty="0" smtClean="0"/>
              <a:t>universidad de Cundinamarca</a:t>
            </a:r>
          </a:p>
          <a:p>
            <a:pPr marL="0" indent="0" algn="ctr">
              <a:buNone/>
            </a:pPr>
            <a:r>
              <a:rPr lang="es-CO" sz="2000" b="1" i="1" dirty="0" smtClean="0"/>
              <a:t>ingeniería agronómica</a:t>
            </a:r>
          </a:p>
          <a:p>
            <a:pPr marL="0" indent="0" algn="ctr">
              <a:buNone/>
            </a:pPr>
            <a:r>
              <a:rPr lang="es-CO" sz="2000" b="1" i="1" dirty="0" smtClean="0"/>
              <a:t>2012</a:t>
            </a:r>
            <a:endParaRPr lang="es-CO" sz="2000" b="1" i="1" dirty="0"/>
          </a:p>
        </p:txBody>
      </p:sp>
      <p:sp>
        <p:nvSpPr>
          <p:cNvPr id="9" name="8 Rectángulo"/>
          <p:cNvSpPr/>
          <p:nvPr/>
        </p:nvSpPr>
        <p:spPr>
          <a:xfrm>
            <a:off x="2915816" y="548680"/>
            <a:ext cx="41044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PIMIENTO</a:t>
            </a:r>
            <a:endParaRPr lang="es-E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" name="9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1584176" cy="2370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480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Marcador de contenido"/>
          <p:cNvSpPr>
            <a:spLocks noGrp="1"/>
          </p:cNvSpPr>
          <p:nvPr>
            <p:ph idx="1"/>
          </p:nvPr>
        </p:nvSpPr>
        <p:spPr>
          <a:xfrm>
            <a:off x="1763688" y="2276872"/>
            <a:ext cx="6912768" cy="4320480"/>
          </a:xfrm>
        </p:spPr>
        <p:txBody>
          <a:bodyPr>
            <a:noAutofit/>
          </a:bodyPr>
          <a:lstStyle/>
          <a:p>
            <a:pPr>
              <a:buFont typeface="Arial" charset="0"/>
              <a:buChar char="•"/>
            </a:pPr>
            <a:r>
              <a:rPr lang="es-CO" sz="2000" b="1" dirty="0" smtClean="0"/>
              <a:t>Link de la presentación en </a:t>
            </a:r>
            <a:r>
              <a:rPr lang="es-CO" sz="2000" b="1" dirty="0" err="1" smtClean="0"/>
              <a:t>prezi</a:t>
            </a:r>
            <a:r>
              <a:rPr lang="es-CO" sz="2000" b="1" dirty="0" smtClean="0"/>
              <a:t>:</a:t>
            </a:r>
          </a:p>
          <a:p>
            <a:pPr marL="0" indent="0">
              <a:buNone/>
            </a:pPr>
            <a:r>
              <a:rPr lang="es-CO" sz="2000" dirty="0">
                <a:hlinkClick r:id="rId2"/>
              </a:rPr>
              <a:t>http://prezi.com/dbceujjvcwfu/pimenton</a:t>
            </a:r>
            <a:r>
              <a:rPr lang="es-CO" sz="2000" dirty="0" smtClean="0">
                <a:hlinkClick r:id="rId2"/>
              </a:rPr>
              <a:t>/</a:t>
            </a:r>
            <a:r>
              <a:rPr lang="es-CO" sz="2000" dirty="0" smtClean="0"/>
              <a:t> </a:t>
            </a:r>
            <a:endParaRPr lang="es-CO" sz="2000" dirty="0"/>
          </a:p>
        </p:txBody>
      </p:sp>
      <p:sp>
        <p:nvSpPr>
          <p:cNvPr id="9" name="8 Rectángulo"/>
          <p:cNvSpPr/>
          <p:nvPr/>
        </p:nvSpPr>
        <p:spPr>
          <a:xfrm>
            <a:off x="1907704" y="404664"/>
            <a:ext cx="59766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i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Capsicum</a:t>
            </a:r>
            <a:r>
              <a:rPr lang="es-ES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s-ES" sz="5400" b="1" i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annuum</a:t>
            </a:r>
            <a:endParaRPr lang="es-ES" sz="54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173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Mo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od">
      <a:fillStyleLst>
        <a:solidFill>
          <a:schemeClr val="phClr"/>
        </a:solidFill>
        <a:solidFill>
          <a:schemeClr val="phClr">
            <a:tint val="80000"/>
          </a:schemeClr>
        </a:solidFill>
        <a:solidFill>
          <a:schemeClr val="phClr">
            <a:shade val="30000"/>
            <a:satMod val="150000"/>
          </a:schemeClr>
        </a:solidFill>
      </a:fillStyleLst>
      <a:lnStyleLst>
        <a:ln w="9525" cap="flat" cmpd="sng" algn="ctr">
          <a:solidFill>
            <a:schemeClr val="phClr">
              <a:tint val="90000"/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tint val="90000"/>
            </a:schemeClr>
          </a:solidFill>
          <a:prstDash val="solid"/>
        </a:ln>
        <a:ln w="76200" cap="flat" cmpd="dbl" algn="ctr">
          <a:solidFill>
            <a:schemeClr val="phClr">
              <a:tint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1000" sy="101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50800" dir="5400000" sx="101000" sy="101000" rotWithShape="0">
              <a:srgbClr val="000000">
                <a:alpha val="50000"/>
              </a:srgbClr>
            </a:outerShdw>
            <a:reflection blurRad="12700" stA="30000" endPos="3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 prstMaterial="softmetal">
            <a:bevelT w="63500" h="25400" prst="coolSlant"/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Contemporáneo</Template>
  <TotalTime>7</TotalTime>
  <Words>32</Words>
  <Application>Microsoft Office PowerPoint</Application>
  <PresentationFormat>Presentación en pantalla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Mod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cris</dc:creator>
  <cp:lastModifiedBy>cris</cp:lastModifiedBy>
  <cp:revision>1</cp:revision>
  <dcterms:created xsi:type="dcterms:W3CDTF">2012-04-30T21:31:37Z</dcterms:created>
  <dcterms:modified xsi:type="dcterms:W3CDTF">2012-04-30T21:39:03Z</dcterms:modified>
</cp:coreProperties>
</file>